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70" r:id="rId11"/>
    <p:sldId id="264" r:id="rId12"/>
    <p:sldId id="276" r:id="rId13"/>
    <p:sldId id="265" r:id="rId14"/>
    <p:sldId id="266" r:id="rId15"/>
    <p:sldId id="273" r:id="rId16"/>
    <p:sldId id="274" r:id="rId17"/>
    <p:sldId id="275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11/29/22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14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shinyapp/app.R" TargetMode="External"/><Relationship Id="rId2" Type="http://schemas.openxmlformats.org/officeDocument/2006/relationships/hyperlink" Target="https://sb2333medschl.shinyapps.io/shinyapp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Concepts are language agnostic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neelsoumya</a:t>
            </a:r>
            <a:r>
              <a:rPr lang="en-GB" dirty="0"/>
              <a:t>/</a:t>
            </a:r>
            <a:r>
              <a:rPr lang="en-GB" dirty="0" err="1"/>
              <a:t>teaching_reproducible_science_R</a:t>
            </a:r>
            <a:r>
              <a:rPr lang="en-GB" dirty="0"/>
              <a:t>/blob/main/</a:t>
            </a:r>
            <a:r>
              <a:rPr lang="en-GB" dirty="0" err="1"/>
              <a:t>tst.md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i="1" dirty="0" err="1"/>
              <a:t>pandoc</a:t>
            </a:r>
            <a:r>
              <a:rPr lang="en-GB" i="1" dirty="0"/>
              <a:t> </a:t>
            </a:r>
            <a:r>
              <a:rPr lang="en-GB" i="1" dirty="0" err="1"/>
              <a:t>tst.md</a:t>
            </a:r>
            <a:r>
              <a:rPr lang="en-GB" i="1" dirty="0"/>
              <a:t> -o </a:t>
            </a:r>
            <a:r>
              <a:rPr lang="en-GB" i="1" dirty="0" err="1"/>
              <a:t>test.ipynb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075961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7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35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295362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 markdown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03937-1A66-B013-8F85-8114196CD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99847"/>
            <a:ext cx="9905998" cy="409135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```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dirty="0"/>
              <a:t> { } ``` </a:t>
            </a:r>
          </a:p>
          <a:p>
            <a:r>
              <a:rPr lang="en-GB" dirty="0"/>
              <a:t>include = FALSE prevents code and results from appearing in the finished file. R Markdown still runs the code in the chunk, and the results can be used by other chunks. </a:t>
            </a:r>
          </a:p>
          <a:p>
            <a:r>
              <a:rPr lang="en-GB" dirty="0"/>
              <a:t>echo = FALSE prevents code, but not the results from appearing in the finished file. This is a useful way to embed figures. </a:t>
            </a:r>
          </a:p>
          <a:p>
            <a:endParaRPr lang="en-GB" dirty="0"/>
          </a:p>
          <a:p>
            <a:r>
              <a:rPr lang="en-GB" dirty="0"/>
              <a:t>message = FALSE prevents messages that are generated by code from appearing in the finished file. </a:t>
            </a:r>
          </a:p>
          <a:p>
            <a:r>
              <a:rPr lang="en-GB" dirty="0"/>
              <a:t>warning = FALSE prevents warnings that are generated by code from appearing in the finished. </a:t>
            </a:r>
          </a:p>
          <a:p>
            <a:r>
              <a:rPr lang="en-GB" dirty="0" err="1"/>
              <a:t>fig.cap</a:t>
            </a:r>
            <a:r>
              <a:rPr lang="en-GB" dirty="0"/>
              <a:t> = "..." adds a caption to graphical results.</a:t>
            </a:r>
          </a:p>
        </p:txBody>
      </p:sp>
    </p:spTree>
    <p:extLst>
      <p:ext uri="{BB962C8B-B14F-4D97-AF65-F5344CB8AC3E}">
        <p14:creationId xmlns:p14="http://schemas.microsoft.com/office/powerpoint/2010/main" val="3820998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60201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 with rmarkdown from real-world project</a:t>
            </a:r>
          </a:p>
        </p:txBody>
      </p:sp>
    </p:spTree>
    <p:extLst>
      <p:ext uri="{BB962C8B-B14F-4D97-AF65-F5344CB8AC3E}">
        <p14:creationId xmlns:p14="http://schemas.microsoft.com/office/powerpoint/2010/main" val="61564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EXERCISES with synthetic data</a:t>
            </a:r>
          </a:p>
        </p:txBody>
      </p:sp>
    </p:spTree>
    <p:extLst>
      <p:ext uri="{BB962C8B-B14F-4D97-AF65-F5344CB8AC3E}">
        <p14:creationId xmlns:p14="http://schemas.microsoft.com/office/powerpoint/2010/main" val="434062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Graphical user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807D-8629-4DAB-2B26-48B58B882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en-GB" dirty="0"/>
              <a:t>You can also easily create graphical user interfaces Here is a demo: </a:t>
            </a:r>
            <a:r>
              <a:rPr lang="en-GB" dirty="0">
                <a:hlinkClick r:id="rId2"/>
              </a:rPr>
              <a:t>https://sb2333medschl.shinyapps.io/shinyapp</a:t>
            </a:r>
            <a:endParaRPr lang="en-GB" dirty="0"/>
          </a:p>
          <a:p>
            <a:r>
              <a:rPr lang="en-GB" dirty="0"/>
              <a:t>code </a:t>
            </a:r>
            <a:r>
              <a:rPr lang="en-GB" dirty="0" err="1"/>
              <a:t>app.R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https://github.com/neelsoumya/teaching_reproducible_science_R/blob/main/shinyapp/app.R</a:t>
            </a:r>
            <a:endParaRPr lang="en-GB" dirty="0"/>
          </a:p>
          <a:p>
            <a:r>
              <a:rPr lang="en-GB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17735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synthetic data</a:t>
            </a:r>
          </a:p>
          <a:p>
            <a:r>
              <a:rPr lang="en-GB" dirty="0"/>
              <a:t>Installation instructions</a:t>
            </a:r>
          </a:p>
        </p:txBody>
      </p:sp>
    </p:spTree>
    <p:extLst>
      <p:ext uri="{BB962C8B-B14F-4D97-AF65-F5344CB8AC3E}">
        <p14:creationId xmlns:p14="http://schemas.microsoft.com/office/powerpoint/2010/main" val="404054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675186"/>
          </a:xfrm>
        </p:spPr>
        <p:txBody>
          <a:bodyPr>
            <a:normAutofit/>
          </a:bodyPr>
          <a:lstStyle/>
          <a:p>
            <a:r>
              <a:rPr lang="en-GB" dirty="0"/>
              <a:t>Your data, your model decisions, parameters and your data filtering decisions will keep on changing.</a:t>
            </a:r>
          </a:p>
          <a:p>
            <a:r>
              <a:rPr lang="en-GB" dirty="0"/>
              <a:t>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pPr lvl="1"/>
            <a:r>
              <a:rPr lang="en-GB" dirty="0"/>
              <a:t>Know exactly what changed and when</a:t>
            </a:r>
          </a:p>
          <a:p>
            <a:pPr lvl="1"/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 dirty="0" err="1"/>
              <a:t>colloaborators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Concepts are language agnostic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DCB71B7-7A46-CD86-1696-B5AF9AF24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131" y="1412078"/>
            <a:ext cx="3416888" cy="41214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787214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152</TotalTime>
  <Words>646</Words>
  <Application>Microsoft Macintosh PowerPoint</Application>
  <PresentationFormat>Widescreen</PresentationFormat>
  <Paragraphs>64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Times New Roman</vt:lpstr>
      <vt:lpstr>Mesh</vt:lpstr>
      <vt:lpstr>Reproducible research in R</vt:lpstr>
      <vt:lpstr>Rationale</vt:lpstr>
      <vt:lpstr>Rationale</vt:lpstr>
      <vt:lpstr>Case study</vt:lpstr>
      <vt:lpstr>Case study</vt:lpstr>
      <vt:lpstr>CREAting packages</vt:lpstr>
      <vt:lpstr>CREAting R MARKDOWN</vt:lpstr>
      <vt:lpstr>Rationale</vt:lpstr>
      <vt:lpstr>Concepts are language agnostic</vt:lpstr>
      <vt:lpstr>Concepts are language agnostic</vt:lpstr>
      <vt:lpstr>DEMO</vt:lpstr>
      <vt:lpstr>R markdown basics</vt:lpstr>
      <vt:lpstr>DEMO</vt:lpstr>
      <vt:lpstr>DEMO</vt:lpstr>
      <vt:lpstr>demo with rmarkdown from real-world project</vt:lpstr>
      <vt:lpstr>EXERCISES with synthetic data</vt:lpstr>
      <vt:lpstr>Graphical user interfaces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47</cp:revision>
  <dcterms:created xsi:type="dcterms:W3CDTF">2022-09-08T13:02:17Z</dcterms:created>
  <dcterms:modified xsi:type="dcterms:W3CDTF">2022-11-29T09:57:39Z</dcterms:modified>
</cp:coreProperties>
</file>

<file path=docProps/thumbnail.jpeg>
</file>